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F357-8957-46C0-B7B2-8FC5FDF7920C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0900-2FD0-4E33-AD55-868138C34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66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F357-8957-46C0-B7B2-8FC5FDF7920C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0900-2FD0-4E33-AD55-868138C34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05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F357-8957-46C0-B7B2-8FC5FDF7920C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0900-2FD0-4E33-AD55-868138C34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64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F357-8957-46C0-B7B2-8FC5FDF7920C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0900-2FD0-4E33-AD55-868138C34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60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F357-8957-46C0-B7B2-8FC5FDF7920C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0900-2FD0-4E33-AD55-868138C34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62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F357-8957-46C0-B7B2-8FC5FDF7920C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0900-2FD0-4E33-AD55-868138C34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80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F357-8957-46C0-B7B2-8FC5FDF7920C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0900-2FD0-4E33-AD55-868138C34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52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F357-8957-46C0-B7B2-8FC5FDF7920C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0900-2FD0-4E33-AD55-868138C34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986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F357-8957-46C0-B7B2-8FC5FDF7920C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0900-2FD0-4E33-AD55-868138C34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820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F357-8957-46C0-B7B2-8FC5FDF7920C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0900-2FD0-4E33-AD55-868138C34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F357-8957-46C0-B7B2-8FC5FDF7920C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0900-2FD0-4E33-AD55-868138C34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50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4F357-8957-46C0-B7B2-8FC5FDF7920C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30900-2FD0-4E33-AD55-868138C34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99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037" y="6244148"/>
            <a:ext cx="80258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フロー図や箇条書き、画像等を用い、分かりやすい資料として、可能な限り詳しく記入してください。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文字のサイズは１０ポイント以上で記載してください。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773767" y="74660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自主事業等提案書</a:t>
            </a:r>
            <a:r>
              <a:rPr lang="en-US" altLang="zh-TW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zh-TW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個</a:t>
            </a:r>
            <a:r>
              <a:rPr lang="ja-JP" altLang="en-US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表</a:t>
            </a:r>
            <a:r>
              <a:rPr lang="en-US" altLang="zh-TW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endParaRPr lang="en-US" altLang="zh-TW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52038" y="11027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 panose="02020609040205080304" pitchFamily="17" charset="-128"/>
              </a:rPr>
              <a:t>（</a:t>
            </a:r>
            <a:r>
              <a:rPr kumimoji="0" lang="ja-JP" altLang="en-US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 panose="02020609040205080304" pitchFamily="17" charset="-128"/>
              </a:rPr>
              <a:t>様式５）</a:t>
            </a:r>
            <a:endParaRPr kumimoji="0" lang="en-US" altLang="ja-JP" sz="16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直線コネクタ 3"/>
          <p:cNvSpPr>
            <a:spLocks noChangeShapeType="1"/>
          </p:cNvSpPr>
          <p:nvPr/>
        </p:nvSpPr>
        <p:spPr bwMode="auto">
          <a:xfrm flipV="1">
            <a:off x="0" y="1385455"/>
            <a:ext cx="12192000" cy="52965"/>
          </a:xfrm>
          <a:prstGeom prst="line">
            <a:avLst/>
          </a:prstGeom>
          <a:noFill/>
          <a:ln w="76200" algn="ctr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/>
            </a:endParaRPr>
          </a:p>
        </p:txBody>
      </p:sp>
      <p:sp>
        <p:nvSpPr>
          <p:cNvPr id="7" name="タイトル 1"/>
          <p:cNvSpPr txBox="1">
            <a:spLocks noChangeArrowheads="1"/>
          </p:cNvSpPr>
          <p:nvPr/>
        </p:nvSpPr>
        <p:spPr bwMode="auto">
          <a:xfrm>
            <a:off x="112359" y="716215"/>
            <a:ext cx="6192837" cy="599114"/>
          </a:xfrm>
          <a:prstGeom prst="rect">
            <a:avLst/>
          </a:prstGeom>
          <a:noFill/>
          <a:ln w="9525" algn="ctr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l" eaLnBrk="1" hangingPunct="1"/>
            <a:endParaRPr lang="ja-JP" altLang="en-US" sz="16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正方形/長方形 5"/>
          <p:cNvSpPr>
            <a:spLocks noChangeArrowheads="1"/>
          </p:cNvSpPr>
          <p:nvPr/>
        </p:nvSpPr>
        <p:spPr bwMode="auto">
          <a:xfrm>
            <a:off x="112359" y="554946"/>
            <a:ext cx="1497013" cy="252413"/>
          </a:xfrm>
          <a:prstGeom prst="rect">
            <a:avLst/>
          </a:prstGeom>
          <a:solidFill>
            <a:srgbClr val="92D050"/>
          </a:solidFill>
          <a:ln w="9525" algn="ctr">
            <a:solidFill>
              <a:srgbClr val="008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ja-JP" altLang="en-US" sz="14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事業</a:t>
            </a:r>
            <a:r>
              <a:rPr lang="ja-JP" altLang="en-US" sz="14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名称</a:t>
            </a:r>
          </a:p>
        </p:txBody>
      </p:sp>
      <p:sp>
        <p:nvSpPr>
          <p:cNvPr id="9" name="タイトル 1"/>
          <p:cNvSpPr txBox="1">
            <a:spLocks noChangeArrowheads="1"/>
          </p:cNvSpPr>
          <p:nvPr/>
        </p:nvSpPr>
        <p:spPr bwMode="auto">
          <a:xfrm>
            <a:off x="10568946" y="-27248"/>
            <a:ext cx="1619133" cy="440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ja-JP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№　　　　</a:t>
            </a:r>
            <a:r>
              <a:rPr lang="en-US" altLang="ja-JP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endParaRPr lang="ja-JP" altLang="en-US" sz="16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タイトル 1"/>
          <p:cNvSpPr txBox="1">
            <a:spLocks noChangeArrowheads="1"/>
          </p:cNvSpPr>
          <p:nvPr/>
        </p:nvSpPr>
        <p:spPr bwMode="auto">
          <a:xfrm>
            <a:off x="6334753" y="708579"/>
            <a:ext cx="1751574" cy="581861"/>
          </a:xfrm>
          <a:prstGeom prst="rect">
            <a:avLst/>
          </a:prstGeom>
          <a:noFill/>
          <a:ln w="9525" algn="ctr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l" eaLnBrk="1" hangingPunct="1"/>
            <a:endParaRPr lang="ja-JP" altLang="en-US" sz="16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" name="正方形/長方形 5"/>
          <p:cNvSpPr>
            <a:spLocks noChangeArrowheads="1"/>
          </p:cNvSpPr>
          <p:nvPr/>
        </p:nvSpPr>
        <p:spPr bwMode="auto">
          <a:xfrm>
            <a:off x="152038" y="1615921"/>
            <a:ext cx="1497013" cy="252413"/>
          </a:xfrm>
          <a:prstGeom prst="rect">
            <a:avLst/>
          </a:prstGeom>
          <a:solidFill>
            <a:srgbClr val="92D050"/>
          </a:solidFill>
          <a:ln w="9525" algn="ctr">
            <a:solidFill>
              <a:srgbClr val="008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事業概要</a:t>
            </a:r>
          </a:p>
        </p:txBody>
      </p:sp>
      <p:sp>
        <p:nvSpPr>
          <p:cNvPr id="13" name="正方形/長方形 6"/>
          <p:cNvSpPr>
            <a:spLocks noChangeArrowheads="1"/>
          </p:cNvSpPr>
          <p:nvPr/>
        </p:nvSpPr>
        <p:spPr bwMode="auto">
          <a:xfrm>
            <a:off x="152038" y="1938460"/>
            <a:ext cx="11889907" cy="4305688"/>
          </a:xfrm>
          <a:prstGeom prst="rect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ts val="600"/>
              </a:spcBef>
              <a:spcAft>
                <a:spcPct val="0"/>
              </a:spcAft>
              <a:buFontTx/>
              <a:buNone/>
            </a:pPr>
            <a:endParaRPr lang="ja-JP" altLang="en-US" sz="1800" dirty="0">
              <a:solidFill>
                <a:srgbClr val="FFFFFF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正方形/長方形 5"/>
          <p:cNvSpPr>
            <a:spLocks noChangeArrowheads="1"/>
          </p:cNvSpPr>
          <p:nvPr/>
        </p:nvSpPr>
        <p:spPr bwMode="auto">
          <a:xfrm>
            <a:off x="6365925" y="470402"/>
            <a:ext cx="1497013" cy="252413"/>
          </a:xfrm>
          <a:prstGeom prst="rect">
            <a:avLst/>
          </a:prstGeom>
          <a:solidFill>
            <a:srgbClr val="92D050"/>
          </a:solidFill>
          <a:ln w="9525" algn="ctr">
            <a:solidFill>
              <a:srgbClr val="008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ja-JP" altLang="en-US" sz="14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実施時期</a:t>
            </a:r>
            <a:endParaRPr lang="ja-JP" altLang="en-US" sz="1400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正方形/長方形 5"/>
          <p:cNvSpPr>
            <a:spLocks noChangeArrowheads="1"/>
          </p:cNvSpPr>
          <p:nvPr/>
        </p:nvSpPr>
        <p:spPr bwMode="auto">
          <a:xfrm>
            <a:off x="8177861" y="455339"/>
            <a:ext cx="670915" cy="260876"/>
          </a:xfrm>
          <a:prstGeom prst="rect">
            <a:avLst/>
          </a:prstGeom>
          <a:solidFill>
            <a:srgbClr val="92D050"/>
          </a:solidFill>
          <a:ln w="9525" algn="ctr">
            <a:solidFill>
              <a:srgbClr val="008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収入</a:t>
            </a:r>
          </a:p>
        </p:txBody>
      </p:sp>
      <p:sp>
        <p:nvSpPr>
          <p:cNvPr id="15" name="タイトル 1"/>
          <p:cNvSpPr txBox="1">
            <a:spLocks noChangeArrowheads="1"/>
          </p:cNvSpPr>
          <p:nvPr/>
        </p:nvSpPr>
        <p:spPr bwMode="auto">
          <a:xfrm>
            <a:off x="8166795" y="716215"/>
            <a:ext cx="1174153" cy="581861"/>
          </a:xfrm>
          <a:prstGeom prst="rect">
            <a:avLst/>
          </a:prstGeom>
          <a:noFill/>
          <a:ln w="9525" algn="ctr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ja-JP" altLang="en-US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千円</a:t>
            </a:r>
          </a:p>
        </p:txBody>
      </p:sp>
      <p:sp>
        <p:nvSpPr>
          <p:cNvPr id="17" name="正方形/長方形 5"/>
          <p:cNvSpPr>
            <a:spLocks noChangeArrowheads="1"/>
          </p:cNvSpPr>
          <p:nvPr/>
        </p:nvSpPr>
        <p:spPr bwMode="auto">
          <a:xfrm>
            <a:off x="9396008" y="444668"/>
            <a:ext cx="670915" cy="260876"/>
          </a:xfrm>
          <a:prstGeom prst="rect">
            <a:avLst/>
          </a:prstGeom>
          <a:solidFill>
            <a:srgbClr val="92D050"/>
          </a:solidFill>
          <a:ln w="9525" algn="ctr">
            <a:solidFill>
              <a:srgbClr val="008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ja-JP" altLang="en-US" sz="14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支出</a:t>
            </a:r>
            <a:endParaRPr lang="ja-JP" altLang="en-US" sz="1400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8" name="タイトル 1"/>
          <p:cNvSpPr txBox="1">
            <a:spLocks noChangeArrowheads="1"/>
          </p:cNvSpPr>
          <p:nvPr/>
        </p:nvSpPr>
        <p:spPr bwMode="auto">
          <a:xfrm>
            <a:off x="9420682" y="722815"/>
            <a:ext cx="1262154" cy="581861"/>
          </a:xfrm>
          <a:prstGeom prst="rect">
            <a:avLst/>
          </a:prstGeom>
          <a:noFill/>
          <a:ln w="9525" algn="ctr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ja-JP" altLang="en-US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千円</a:t>
            </a:r>
          </a:p>
        </p:txBody>
      </p:sp>
      <p:sp>
        <p:nvSpPr>
          <p:cNvPr id="19" name="タイトル 1"/>
          <p:cNvSpPr txBox="1">
            <a:spLocks noChangeArrowheads="1"/>
          </p:cNvSpPr>
          <p:nvPr/>
        </p:nvSpPr>
        <p:spPr bwMode="auto">
          <a:xfrm>
            <a:off x="10762570" y="716214"/>
            <a:ext cx="1279375" cy="581861"/>
          </a:xfrm>
          <a:prstGeom prst="rect">
            <a:avLst/>
          </a:prstGeom>
          <a:noFill/>
          <a:ln w="9525" algn="ctr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ja-JP" altLang="en-US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千円</a:t>
            </a:r>
          </a:p>
        </p:txBody>
      </p:sp>
      <p:sp>
        <p:nvSpPr>
          <p:cNvPr id="20" name="正方形/長方形 5"/>
          <p:cNvSpPr>
            <a:spLocks noChangeArrowheads="1"/>
          </p:cNvSpPr>
          <p:nvPr/>
        </p:nvSpPr>
        <p:spPr bwMode="auto">
          <a:xfrm>
            <a:off x="10568946" y="424737"/>
            <a:ext cx="1518722" cy="227952"/>
          </a:xfrm>
          <a:prstGeom prst="rect">
            <a:avLst/>
          </a:prstGeom>
          <a:solidFill>
            <a:srgbClr val="92D050"/>
          </a:solidFill>
          <a:ln w="9525" algn="ctr">
            <a:solidFill>
              <a:srgbClr val="008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zh-TW" altLang="en-US" sz="14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営業利益相当額</a:t>
            </a:r>
            <a:endParaRPr lang="ja-JP" altLang="en-US" sz="1400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4184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71</Words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明朝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　</dc:creator>
  <cp:lastModifiedBy>　</cp:lastModifiedBy>
  <cp:lastPrinted>2023-03-23T08:41:51Z</cp:lastPrinted>
  <dcterms:created xsi:type="dcterms:W3CDTF">2023-03-13T23:04:56Z</dcterms:created>
  <dcterms:modified xsi:type="dcterms:W3CDTF">2023-04-06T08:37:44Z</dcterms:modified>
</cp:coreProperties>
</file>