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0625138" cy="7562850"/>
  <p:notesSz cx="6737350" cy="9869488"/>
  <p:defaultTextStyle>
    <a:defPPr>
      <a:defRPr lang="ja-JP"/>
    </a:defPPr>
    <a:lvl1pPr marL="0" algn="l" defTabSz="51965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519654" algn="l" defTabSz="51965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1039307" algn="l" defTabSz="51965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558961" algn="l" defTabSz="51965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2078614" algn="l" defTabSz="51965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598268" algn="l" defTabSz="51965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3117921" algn="l" defTabSz="51965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637575" algn="l" defTabSz="51965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4157228" algn="l" defTabSz="51965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>
        <p:scale>
          <a:sx n="106" d="100"/>
          <a:sy n="106" d="100"/>
        </p:scale>
        <p:origin x="1950" y="-306"/>
      </p:cViewPr>
      <p:guideLst>
        <p:guide orient="horz" pos="2382"/>
        <p:guide pos="334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96886" y="2349386"/>
            <a:ext cx="9031367" cy="1621111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93771" y="4285615"/>
            <a:ext cx="7437597" cy="19327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9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9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89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8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8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179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37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572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7F90-4BB8-1C43-A79F-B0F854A89066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A052-DC34-4940-BD17-3CB06AF9372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4213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7F90-4BB8-1C43-A79F-B0F854A89066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A052-DC34-4940-BD17-3CB06AF9372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601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952049" y="334377"/>
            <a:ext cx="2776186" cy="7116431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17956" y="334377"/>
            <a:ext cx="8157007" cy="7116431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7F90-4BB8-1C43-A79F-B0F854A89066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A052-DC34-4940-BD17-3CB06AF9372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273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7F90-4BB8-1C43-A79F-B0F854A89066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A052-DC34-4940-BD17-3CB06AF9372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027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313" y="4859832"/>
            <a:ext cx="9031367" cy="1502066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313" y="3205459"/>
            <a:ext cx="9031367" cy="1654373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96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3930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589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786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982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179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37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572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7F90-4BB8-1C43-A79F-B0F854A89066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A052-DC34-4940-BD17-3CB06AF9372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0853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17956" y="1946734"/>
            <a:ext cx="5465674" cy="550407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60715" y="1946734"/>
            <a:ext cx="5467519" cy="550407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7F90-4BB8-1C43-A79F-B0F854A89066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A052-DC34-4940-BD17-3CB06AF9372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09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1257" y="302865"/>
            <a:ext cx="9562624" cy="1260475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1257" y="1692889"/>
            <a:ext cx="4694615" cy="70551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9654" indent="0">
              <a:buNone/>
              <a:defRPr sz="2300" b="1"/>
            </a:lvl2pPr>
            <a:lvl3pPr marL="1039307" indent="0">
              <a:buNone/>
              <a:defRPr sz="2000" b="1"/>
            </a:lvl3pPr>
            <a:lvl4pPr marL="1558961" indent="0">
              <a:buNone/>
              <a:defRPr sz="1800" b="1"/>
            </a:lvl4pPr>
            <a:lvl5pPr marL="2078614" indent="0">
              <a:buNone/>
              <a:defRPr sz="1800" b="1"/>
            </a:lvl5pPr>
            <a:lvl6pPr marL="2598268" indent="0">
              <a:buNone/>
              <a:defRPr sz="1800" b="1"/>
            </a:lvl6pPr>
            <a:lvl7pPr marL="3117921" indent="0">
              <a:buNone/>
              <a:defRPr sz="1800" b="1"/>
            </a:lvl7pPr>
            <a:lvl8pPr marL="3637575" indent="0">
              <a:buNone/>
              <a:defRPr sz="1800" b="1"/>
            </a:lvl8pPr>
            <a:lvl9pPr marL="4157228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31257" y="2398404"/>
            <a:ext cx="4694615" cy="435739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397423" y="1692889"/>
            <a:ext cx="4696459" cy="70551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9654" indent="0">
              <a:buNone/>
              <a:defRPr sz="2300" b="1"/>
            </a:lvl2pPr>
            <a:lvl3pPr marL="1039307" indent="0">
              <a:buNone/>
              <a:defRPr sz="2000" b="1"/>
            </a:lvl3pPr>
            <a:lvl4pPr marL="1558961" indent="0">
              <a:buNone/>
              <a:defRPr sz="1800" b="1"/>
            </a:lvl4pPr>
            <a:lvl5pPr marL="2078614" indent="0">
              <a:buNone/>
              <a:defRPr sz="1800" b="1"/>
            </a:lvl5pPr>
            <a:lvl6pPr marL="2598268" indent="0">
              <a:buNone/>
              <a:defRPr sz="1800" b="1"/>
            </a:lvl6pPr>
            <a:lvl7pPr marL="3117921" indent="0">
              <a:buNone/>
              <a:defRPr sz="1800" b="1"/>
            </a:lvl7pPr>
            <a:lvl8pPr marL="3637575" indent="0">
              <a:buNone/>
              <a:defRPr sz="1800" b="1"/>
            </a:lvl8pPr>
            <a:lvl9pPr marL="4157228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397423" y="2398404"/>
            <a:ext cx="4696459" cy="435739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7F90-4BB8-1C43-A79F-B0F854A89066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A052-DC34-4940-BD17-3CB06AF9372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6203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7F90-4BB8-1C43-A79F-B0F854A89066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A052-DC34-4940-BD17-3CB06AF9372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0999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7F90-4BB8-1C43-A79F-B0F854A89066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A052-DC34-4940-BD17-3CB06AF9372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81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1258" y="301113"/>
            <a:ext cx="3495597" cy="128148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154134" y="301114"/>
            <a:ext cx="5939747" cy="6454683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31258" y="1582597"/>
            <a:ext cx="3495597" cy="5173200"/>
          </a:xfrm>
        </p:spPr>
        <p:txBody>
          <a:bodyPr/>
          <a:lstStyle>
            <a:lvl1pPr marL="0" indent="0">
              <a:buNone/>
              <a:defRPr sz="1600"/>
            </a:lvl1pPr>
            <a:lvl2pPr marL="519654" indent="0">
              <a:buNone/>
              <a:defRPr sz="1400"/>
            </a:lvl2pPr>
            <a:lvl3pPr marL="1039307" indent="0">
              <a:buNone/>
              <a:defRPr sz="1100"/>
            </a:lvl3pPr>
            <a:lvl4pPr marL="1558961" indent="0">
              <a:buNone/>
              <a:defRPr sz="1000"/>
            </a:lvl4pPr>
            <a:lvl5pPr marL="2078614" indent="0">
              <a:buNone/>
              <a:defRPr sz="1000"/>
            </a:lvl5pPr>
            <a:lvl6pPr marL="2598268" indent="0">
              <a:buNone/>
              <a:defRPr sz="1000"/>
            </a:lvl6pPr>
            <a:lvl7pPr marL="3117921" indent="0">
              <a:buNone/>
              <a:defRPr sz="1000"/>
            </a:lvl7pPr>
            <a:lvl8pPr marL="3637575" indent="0">
              <a:buNone/>
              <a:defRPr sz="1000"/>
            </a:lvl8pPr>
            <a:lvl9pPr marL="4157228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7F90-4BB8-1C43-A79F-B0F854A89066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A052-DC34-4940-BD17-3CB06AF9372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303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82601" y="5293995"/>
            <a:ext cx="6375083" cy="624986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082601" y="675755"/>
            <a:ext cx="6375083" cy="4537710"/>
          </a:xfrm>
        </p:spPr>
        <p:txBody>
          <a:bodyPr/>
          <a:lstStyle>
            <a:lvl1pPr marL="0" indent="0">
              <a:buNone/>
              <a:defRPr sz="3600"/>
            </a:lvl1pPr>
            <a:lvl2pPr marL="519654" indent="0">
              <a:buNone/>
              <a:defRPr sz="3200"/>
            </a:lvl2pPr>
            <a:lvl3pPr marL="1039307" indent="0">
              <a:buNone/>
              <a:defRPr sz="2700"/>
            </a:lvl3pPr>
            <a:lvl4pPr marL="1558961" indent="0">
              <a:buNone/>
              <a:defRPr sz="2300"/>
            </a:lvl4pPr>
            <a:lvl5pPr marL="2078614" indent="0">
              <a:buNone/>
              <a:defRPr sz="2300"/>
            </a:lvl5pPr>
            <a:lvl6pPr marL="2598268" indent="0">
              <a:buNone/>
              <a:defRPr sz="2300"/>
            </a:lvl6pPr>
            <a:lvl7pPr marL="3117921" indent="0">
              <a:buNone/>
              <a:defRPr sz="2300"/>
            </a:lvl7pPr>
            <a:lvl8pPr marL="3637575" indent="0">
              <a:buNone/>
              <a:defRPr sz="2300"/>
            </a:lvl8pPr>
            <a:lvl9pPr marL="4157228" indent="0">
              <a:buNone/>
              <a:defRPr sz="23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082601" y="5918981"/>
            <a:ext cx="6375083" cy="887584"/>
          </a:xfrm>
        </p:spPr>
        <p:txBody>
          <a:bodyPr/>
          <a:lstStyle>
            <a:lvl1pPr marL="0" indent="0">
              <a:buNone/>
              <a:defRPr sz="1600"/>
            </a:lvl1pPr>
            <a:lvl2pPr marL="519654" indent="0">
              <a:buNone/>
              <a:defRPr sz="1400"/>
            </a:lvl2pPr>
            <a:lvl3pPr marL="1039307" indent="0">
              <a:buNone/>
              <a:defRPr sz="1100"/>
            </a:lvl3pPr>
            <a:lvl4pPr marL="1558961" indent="0">
              <a:buNone/>
              <a:defRPr sz="1000"/>
            </a:lvl4pPr>
            <a:lvl5pPr marL="2078614" indent="0">
              <a:buNone/>
              <a:defRPr sz="1000"/>
            </a:lvl5pPr>
            <a:lvl6pPr marL="2598268" indent="0">
              <a:buNone/>
              <a:defRPr sz="1000"/>
            </a:lvl6pPr>
            <a:lvl7pPr marL="3117921" indent="0">
              <a:buNone/>
              <a:defRPr sz="1000"/>
            </a:lvl7pPr>
            <a:lvl8pPr marL="3637575" indent="0">
              <a:buNone/>
              <a:defRPr sz="1000"/>
            </a:lvl8pPr>
            <a:lvl9pPr marL="4157228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7F90-4BB8-1C43-A79F-B0F854A89066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A052-DC34-4940-BD17-3CB06AF9372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7729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31257" y="302865"/>
            <a:ext cx="9562624" cy="1260475"/>
          </a:xfrm>
          <a:prstGeom prst="rect">
            <a:avLst/>
          </a:prstGeom>
        </p:spPr>
        <p:txBody>
          <a:bodyPr vert="horz" lIns="103931" tIns="51965" rIns="103931" bIns="51965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1257" y="1764666"/>
            <a:ext cx="9562624" cy="4991131"/>
          </a:xfrm>
          <a:prstGeom prst="rect">
            <a:avLst/>
          </a:prstGeom>
        </p:spPr>
        <p:txBody>
          <a:bodyPr vert="horz" lIns="103931" tIns="51965" rIns="103931" bIns="51965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31257" y="7009642"/>
            <a:ext cx="2479199" cy="402652"/>
          </a:xfrm>
          <a:prstGeom prst="rect">
            <a:avLst/>
          </a:prstGeom>
        </p:spPr>
        <p:txBody>
          <a:bodyPr vert="horz" lIns="103931" tIns="51965" rIns="103931" bIns="5196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37F90-4BB8-1C43-A79F-B0F854A89066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630256" y="7009642"/>
            <a:ext cx="3364627" cy="402652"/>
          </a:xfrm>
          <a:prstGeom prst="rect">
            <a:avLst/>
          </a:prstGeom>
        </p:spPr>
        <p:txBody>
          <a:bodyPr vert="horz" lIns="103931" tIns="51965" rIns="103931" bIns="5196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14682" y="7009642"/>
            <a:ext cx="2479199" cy="402652"/>
          </a:xfrm>
          <a:prstGeom prst="rect">
            <a:avLst/>
          </a:prstGeom>
        </p:spPr>
        <p:txBody>
          <a:bodyPr vert="horz" lIns="103931" tIns="51965" rIns="103931" bIns="51965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0A052-DC34-4940-BD17-3CB06AF9372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9824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9654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9740" indent="-389740" algn="l" defTabSz="519654" rtl="0" eaLnBrk="1" latinLnBrk="0" hangingPunct="1">
        <a:spcBef>
          <a:spcPct val="20000"/>
        </a:spcBef>
        <a:buFont typeface="Arial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4437" indent="-324783" algn="l" defTabSz="519654" rtl="0" eaLnBrk="1" latinLnBrk="0" hangingPunct="1">
        <a:spcBef>
          <a:spcPct val="20000"/>
        </a:spcBef>
        <a:buFont typeface="Arial"/>
        <a:buChar char="–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99134" indent="-259827" algn="l" defTabSz="519654" rtl="0" eaLnBrk="1" latinLnBrk="0" hangingPunct="1">
        <a:spcBef>
          <a:spcPct val="20000"/>
        </a:spcBef>
        <a:buFont typeface="Arial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18787" indent="-259827" algn="l" defTabSz="519654" rtl="0" eaLnBrk="1" latinLnBrk="0" hangingPunct="1">
        <a:spcBef>
          <a:spcPct val="20000"/>
        </a:spcBef>
        <a:buFont typeface="Arial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38441" indent="-259827" algn="l" defTabSz="519654" rtl="0" eaLnBrk="1" latinLnBrk="0" hangingPunct="1">
        <a:spcBef>
          <a:spcPct val="20000"/>
        </a:spcBef>
        <a:buFont typeface="Arial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58094" indent="-259827" algn="l" defTabSz="519654" rtl="0" eaLnBrk="1" latinLnBrk="0" hangingPunct="1">
        <a:spcBef>
          <a:spcPct val="20000"/>
        </a:spcBef>
        <a:buFont typeface="Arial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77748" indent="-259827" algn="l" defTabSz="519654" rtl="0" eaLnBrk="1" latinLnBrk="0" hangingPunct="1">
        <a:spcBef>
          <a:spcPct val="20000"/>
        </a:spcBef>
        <a:buFont typeface="Arial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97401" indent="-259827" algn="l" defTabSz="519654" rtl="0" eaLnBrk="1" latinLnBrk="0" hangingPunct="1">
        <a:spcBef>
          <a:spcPct val="20000"/>
        </a:spcBef>
        <a:buFont typeface="Arial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17055" indent="-259827" algn="l" defTabSz="519654" rtl="0" eaLnBrk="1" latinLnBrk="0" hangingPunct="1">
        <a:spcBef>
          <a:spcPct val="20000"/>
        </a:spcBef>
        <a:buFont typeface="Arial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96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9654" algn="l" defTabSz="5196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39307" algn="l" defTabSz="5196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58961" algn="l" defTabSz="5196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78614" algn="l" defTabSz="5196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98268" algn="l" defTabSz="5196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117921" algn="l" defTabSz="5196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37575" algn="l" defTabSz="5196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57228" algn="l" defTabSz="5196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0" y="267757"/>
            <a:ext cx="106251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>
                <a:latin typeface="ＭＳ 明朝"/>
                <a:ea typeface="ＭＳ 明朝"/>
                <a:cs typeface="ＭＳ 明朝"/>
              </a:rPr>
              <a:t>令和８年障がい者週間行事絵画部門（別紙２）</a:t>
            </a:r>
            <a:r>
              <a:rPr kumimoji="1" lang="en-US" altLang="ja-JP" sz="800" dirty="0">
                <a:latin typeface="ＭＳ 明朝"/>
                <a:ea typeface="ＭＳ 明朝"/>
                <a:cs typeface="ＭＳ 明朝"/>
              </a:rPr>
              <a:t>※</a:t>
            </a:r>
            <a:r>
              <a:rPr kumimoji="1" lang="ja-JP" altLang="en-US" sz="800" dirty="0">
                <a:latin typeface="ＭＳ 明朝"/>
                <a:ea typeface="ＭＳ 明朝"/>
                <a:cs typeface="ＭＳ 明朝"/>
              </a:rPr>
              <a:t>半分に折り使います。　</a:t>
            </a:r>
            <a:r>
              <a:rPr kumimoji="1" lang="en-US" altLang="ja-JP" sz="800" dirty="0">
                <a:latin typeface="ＭＳ 明朝"/>
                <a:ea typeface="ＭＳ 明朝"/>
                <a:cs typeface="ＭＳ 明朝"/>
              </a:rPr>
              <a:t>※</a:t>
            </a:r>
            <a:r>
              <a:rPr kumimoji="1" lang="ja-JP" altLang="en-US" sz="800" dirty="0">
                <a:latin typeface="ＭＳ 明朝"/>
                <a:ea typeface="ＭＳ 明朝"/>
                <a:cs typeface="ＭＳ 明朝"/>
              </a:rPr>
              <a:t>作者名については、各施設・事業所で同意をおとりください。イニシャル等も可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99197"/>
            <a:ext cx="105489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ＭＳ 明朝"/>
                <a:ea typeface="ＭＳ 明朝"/>
                <a:cs typeface="ＭＳ 明朝"/>
              </a:rPr>
              <a:t>　　のりしろ・・・・・・・・・・・・・・のりしろ・・・・・・・・・・・・・・・・・・のりしろ・・・・・・・・・・・・・・・・・・・・・・・・・・・・のりしろ・・・・・・・・・・・・・・・のりしろ</a:t>
            </a:r>
            <a:r>
              <a:rPr lang="ja-JP" altLang="en-US" sz="800" dirty="0">
                <a:latin typeface="ＭＳ 明朝"/>
                <a:ea typeface="ＭＳ 明朝"/>
                <a:cs typeface="ＭＳ 明朝"/>
              </a:rPr>
              <a:t>・・・・・</a:t>
            </a:r>
            <a:endParaRPr lang="en-US" altLang="ja-JP" sz="800" dirty="0">
              <a:latin typeface="ＭＳ 明朝"/>
              <a:ea typeface="ＭＳ 明朝"/>
              <a:cs typeface="ＭＳ 明朝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392967"/>
            <a:ext cx="10529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>
                <a:latin typeface="ＭＳ 明朝"/>
                <a:ea typeface="ＭＳ 明朝"/>
                <a:cs typeface="ＭＳ 明朝"/>
              </a:rPr>
              <a:t>『</a:t>
            </a:r>
            <a:r>
              <a:rPr kumimoji="1" lang="ja-JP" altLang="en-US" sz="7200" dirty="0">
                <a:latin typeface="ＭＳ 明朝"/>
                <a:ea typeface="ＭＳ 明朝"/>
                <a:cs typeface="ＭＳ 明朝"/>
              </a:rPr>
              <a:t>　　　</a:t>
            </a:r>
            <a:r>
              <a:rPr lang="ja-JP" altLang="en-US" sz="7200" dirty="0">
                <a:latin typeface="ＭＳ 明朝"/>
                <a:ea typeface="ＭＳ 明朝"/>
                <a:cs typeface="ＭＳ 明朝"/>
              </a:rPr>
              <a:t>　　</a:t>
            </a:r>
            <a:r>
              <a:rPr kumimoji="1" lang="ja-JP" altLang="en-US" sz="7200" dirty="0">
                <a:latin typeface="ＭＳ 明朝"/>
                <a:ea typeface="ＭＳ 明朝"/>
                <a:cs typeface="ＭＳ 明朝"/>
              </a:rPr>
              <a:t>　　　　</a:t>
            </a:r>
            <a:r>
              <a:rPr kumimoji="1" lang="en-US" altLang="ja-JP" sz="7200" dirty="0">
                <a:latin typeface="ＭＳ 明朝"/>
                <a:ea typeface="ＭＳ 明朝"/>
                <a:cs typeface="ＭＳ 明朝"/>
              </a:rPr>
              <a:t>』</a:t>
            </a:r>
            <a:endParaRPr kumimoji="1" lang="ja-JP" altLang="en-US" sz="7200" dirty="0">
              <a:latin typeface="ＭＳ 明朝"/>
              <a:ea typeface="ＭＳ 明朝"/>
              <a:cs typeface="ＭＳ 明朝"/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0" y="486607"/>
            <a:ext cx="10625138" cy="0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19046" y="1610736"/>
            <a:ext cx="77819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ＭＳ 明朝" pitchFamily="17" charset="-128"/>
                <a:ea typeface="ＭＳ 明朝" pitchFamily="17" charset="-128"/>
              </a:rPr>
              <a:t>作者　　　　　</a:t>
            </a:r>
            <a:endParaRPr kumimoji="1" lang="ja-JP" altLang="en-US" sz="440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9046" y="2690097"/>
            <a:ext cx="89249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ＭＳ 明朝" pitchFamily="17" charset="-128"/>
                <a:ea typeface="ＭＳ 明朝" pitchFamily="17" charset="-128"/>
              </a:rPr>
              <a:t>所属 </a:t>
            </a:r>
          </a:p>
        </p:txBody>
      </p:sp>
      <p:cxnSp>
        <p:nvCxnSpPr>
          <p:cNvPr id="11" name="直線コネクタ 10"/>
          <p:cNvCxnSpPr/>
          <p:nvPr/>
        </p:nvCxnSpPr>
        <p:spPr>
          <a:xfrm>
            <a:off x="1085850" y="2413820"/>
            <a:ext cx="5822950" cy="0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1057275" y="3482068"/>
            <a:ext cx="5851525" cy="1588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0" y="3838575"/>
            <a:ext cx="10625138" cy="0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9525" y="4305300"/>
            <a:ext cx="10625138" cy="0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0" y="4089856"/>
            <a:ext cx="106251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>
                <a:latin typeface="ＭＳ 明朝"/>
                <a:ea typeface="ＭＳ 明朝"/>
                <a:cs typeface="ＭＳ 明朝"/>
              </a:rPr>
              <a:t>令和８年障がい者週間行事絵画部門（別紙２）</a:t>
            </a:r>
            <a:r>
              <a:rPr kumimoji="1" lang="en-US" altLang="ja-JP" sz="800" dirty="0">
                <a:latin typeface="ＭＳ 明朝"/>
                <a:ea typeface="ＭＳ 明朝"/>
                <a:cs typeface="ＭＳ 明朝"/>
              </a:rPr>
              <a:t>※</a:t>
            </a:r>
            <a:r>
              <a:rPr kumimoji="1" lang="ja-JP" altLang="en-US" sz="800" dirty="0">
                <a:latin typeface="ＭＳ 明朝"/>
                <a:ea typeface="ＭＳ 明朝"/>
                <a:cs typeface="ＭＳ 明朝"/>
              </a:rPr>
              <a:t>半分に折り使います。　</a:t>
            </a:r>
            <a:r>
              <a:rPr kumimoji="1" lang="en-US" altLang="ja-JP" sz="800" dirty="0">
                <a:latin typeface="ＭＳ 明朝"/>
                <a:ea typeface="ＭＳ 明朝"/>
                <a:cs typeface="ＭＳ 明朝"/>
              </a:rPr>
              <a:t>※</a:t>
            </a:r>
            <a:r>
              <a:rPr kumimoji="1" lang="ja-JP" altLang="en-US" sz="800" dirty="0">
                <a:latin typeface="ＭＳ 明朝"/>
                <a:ea typeface="ＭＳ 明朝"/>
                <a:cs typeface="ＭＳ 明朝"/>
              </a:rPr>
              <a:t>作者名については、各施設・事業所で同意をおとりください。イニシャル等も可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9520" y="4258507"/>
            <a:ext cx="105394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>
                <a:latin typeface="ＭＳ 明朝"/>
                <a:ea typeface="ＭＳ 明朝"/>
                <a:cs typeface="ＭＳ 明朝"/>
              </a:rPr>
              <a:t>『</a:t>
            </a:r>
            <a:r>
              <a:rPr kumimoji="1" lang="ja-JP" altLang="en-US" sz="7200" dirty="0">
                <a:latin typeface="ＭＳ 明朝"/>
                <a:ea typeface="ＭＳ 明朝"/>
                <a:cs typeface="ＭＳ 明朝"/>
              </a:rPr>
              <a:t>　　</a:t>
            </a:r>
            <a:r>
              <a:rPr lang="ja-JP" altLang="en-US" sz="7200" dirty="0">
                <a:latin typeface="ＭＳ 明朝"/>
                <a:ea typeface="ＭＳ 明朝"/>
                <a:cs typeface="ＭＳ 明朝"/>
              </a:rPr>
              <a:t>　　　　</a:t>
            </a:r>
            <a:r>
              <a:rPr kumimoji="1" lang="ja-JP" altLang="en-US" sz="7200" dirty="0">
                <a:latin typeface="ＭＳ 明朝"/>
                <a:ea typeface="ＭＳ 明朝"/>
                <a:cs typeface="ＭＳ 明朝"/>
              </a:rPr>
              <a:t>　　　</a:t>
            </a:r>
            <a:r>
              <a:rPr kumimoji="1" lang="en-US" altLang="ja-JP" sz="7200" dirty="0">
                <a:latin typeface="ＭＳ 明朝"/>
                <a:ea typeface="ＭＳ 明朝"/>
                <a:cs typeface="ＭＳ 明朝"/>
              </a:rPr>
              <a:t>』</a:t>
            </a:r>
            <a:endParaRPr kumimoji="1" lang="ja-JP" altLang="en-US" sz="7200" dirty="0">
              <a:latin typeface="ＭＳ 明朝"/>
              <a:ea typeface="ＭＳ 明朝"/>
              <a:cs typeface="ＭＳ 明朝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9521" y="5382636"/>
            <a:ext cx="77819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ＭＳ 明朝" pitchFamily="17" charset="-128"/>
                <a:ea typeface="ＭＳ 明朝" pitchFamily="17" charset="-128"/>
              </a:rPr>
              <a:t>作者　　　　　</a:t>
            </a:r>
            <a:endParaRPr kumimoji="1" lang="ja-JP" altLang="en-US" sz="440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9522" y="6461997"/>
            <a:ext cx="77914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ＭＳ 明朝" pitchFamily="17" charset="-128"/>
                <a:ea typeface="ＭＳ 明朝" pitchFamily="17" charset="-128"/>
              </a:rPr>
              <a:t>所属　　</a:t>
            </a:r>
          </a:p>
        </p:txBody>
      </p:sp>
      <p:cxnSp>
        <p:nvCxnSpPr>
          <p:cNvPr id="19" name="直線コネクタ 18"/>
          <p:cNvCxnSpPr/>
          <p:nvPr/>
        </p:nvCxnSpPr>
        <p:spPr>
          <a:xfrm>
            <a:off x="1085850" y="6052370"/>
            <a:ext cx="5822950" cy="1588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1057275" y="7120618"/>
            <a:ext cx="5851525" cy="0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/>
          <p:cNvSpPr txBox="1"/>
          <p:nvPr/>
        </p:nvSpPr>
        <p:spPr>
          <a:xfrm>
            <a:off x="3981451" y="3790950"/>
            <a:ext cx="25336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800" dirty="0">
                <a:latin typeface="ＭＳ 明朝" pitchFamily="17" charset="-128"/>
                <a:ea typeface="ＭＳ 明朝" pitchFamily="17" charset="-128"/>
              </a:rPr>
              <a:t>切り取り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76196" y="3899216"/>
            <a:ext cx="105489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ＭＳ 明朝"/>
                <a:ea typeface="ＭＳ 明朝"/>
                <a:cs typeface="ＭＳ 明朝"/>
              </a:rPr>
              <a:t>　　のりしろ・・・・・・・・・・・・・・のりしろ・・・・・・・・・・・・・・・・・・のりしろ・・・・・・・・・・・・・・・・・・・・・・・・・・・・のりしろ・・・・・・・・・・・・・・・のりしろ</a:t>
            </a:r>
            <a:r>
              <a:rPr lang="ja-JP" altLang="en-US" sz="800" dirty="0">
                <a:latin typeface="ＭＳ 明朝"/>
                <a:ea typeface="ＭＳ 明朝"/>
                <a:cs typeface="ＭＳ 明朝"/>
              </a:rPr>
              <a:t>・・・・・</a:t>
            </a:r>
            <a:endParaRPr lang="en-US" altLang="ja-JP" sz="800" dirty="0">
              <a:latin typeface="ＭＳ 明朝"/>
              <a:ea typeface="ＭＳ 明朝"/>
              <a:cs typeface="ＭＳ 明朝"/>
            </a:endParaRPr>
          </a:p>
        </p:txBody>
      </p:sp>
      <p:grpSp>
        <p:nvGrpSpPr>
          <p:cNvPr id="28" name="図形グループ 27"/>
          <p:cNvGrpSpPr/>
          <p:nvPr/>
        </p:nvGrpSpPr>
        <p:grpSpPr>
          <a:xfrm>
            <a:off x="6984992" y="2261124"/>
            <a:ext cx="3373442" cy="1220944"/>
            <a:chOff x="7450134" y="2102722"/>
            <a:chExt cx="3098808" cy="1023222"/>
          </a:xfrm>
        </p:grpSpPr>
        <p:sp>
          <p:nvSpPr>
            <p:cNvPr id="23" name="正方形/長方形 22"/>
            <p:cNvSpPr/>
            <p:nvPr/>
          </p:nvSpPr>
          <p:spPr>
            <a:xfrm>
              <a:off x="7450134" y="2102722"/>
              <a:ext cx="3098808" cy="102322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24" name="図 2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514220" y="2222500"/>
              <a:ext cx="2918830" cy="375522"/>
            </a:xfrm>
            <a:prstGeom prst="rect">
              <a:avLst/>
            </a:prstGeom>
          </p:spPr>
        </p:pic>
        <p:sp>
          <p:nvSpPr>
            <p:cNvPr id="25" name="テキスト ボックス 24"/>
            <p:cNvSpPr txBox="1"/>
            <p:nvPr/>
          </p:nvSpPr>
          <p:spPr>
            <a:xfrm>
              <a:off x="7514220" y="2693074"/>
              <a:ext cx="29759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latin typeface="ＭＳ 明朝"/>
                  <a:ea typeface="ＭＳ 明朝"/>
                  <a:cs typeface="ＭＳ 明朝"/>
                </a:rPr>
                <a:t>小金井市障害者週間実行委員会</a:t>
              </a:r>
            </a:p>
          </p:txBody>
        </p:sp>
      </p:grpSp>
      <p:grpSp>
        <p:nvGrpSpPr>
          <p:cNvPr id="31" name="図形グループ 30"/>
          <p:cNvGrpSpPr/>
          <p:nvPr/>
        </p:nvGrpSpPr>
        <p:grpSpPr>
          <a:xfrm>
            <a:off x="6955890" y="5899674"/>
            <a:ext cx="3373442" cy="1220944"/>
            <a:chOff x="7450134" y="2102722"/>
            <a:chExt cx="3098808" cy="1023222"/>
          </a:xfrm>
        </p:grpSpPr>
        <p:sp>
          <p:nvSpPr>
            <p:cNvPr id="32" name="正方形/長方形 31"/>
            <p:cNvSpPr/>
            <p:nvPr/>
          </p:nvSpPr>
          <p:spPr>
            <a:xfrm>
              <a:off x="7450134" y="2102722"/>
              <a:ext cx="3098808" cy="102322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33" name="図 3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514220" y="2222500"/>
              <a:ext cx="2918830" cy="375522"/>
            </a:xfrm>
            <a:prstGeom prst="rect">
              <a:avLst/>
            </a:prstGeom>
          </p:spPr>
        </p:pic>
        <p:sp>
          <p:nvSpPr>
            <p:cNvPr id="34" name="テキスト ボックス 33"/>
            <p:cNvSpPr txBox="1"/>
            <p:nvPr/>
          </p:nvSpPr>
          <p:spPr>
            <a:xfrm>
              <a:off x="7514220" y="2693074"/>
              <a:ext cx="29759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latin typeface="ＭＳ 明朝"/>
                  <a:ea typeface="ＭＳ 明朝"/>
                  <a:cs typeface="ＭＳ 明朝"/>
                </a:rPr>
                <a:t>小金井市障害者週間実行委員会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99672596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277</Words>
  <Application>Microsoft Office PowerPoint</Application>
  <PresentationFormat>ユーザー設定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明朝</vt:lpstr>
      <vt:lpstr>Arial</vt:lpstr>
      <vt:lpstr>Calibri</vt:lpstr>
      <vt:lpstr>ホワイト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坂東 侑実</cp:lastModifiedBy>
  <cp:revision>28</cp:revision>
  <cp:lastPrinted>2025-05-19T08:09:06Z</cp:lastPrinted>
  <dcterms:modified xsi:type="dcterms:W3CDTF">2026-05-18T05:49:20Z</dcterms:modified>
</cp:coreProperties>
</file>